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98" r:id="rId6"/>
    <p:sldId id="261" r:id="rId7"/>
    <p:sldId id="262" r:id="rId8"/>
    <p:sldId id="278" r:id="rId9"/>
    <p:sldId id="263" r:id="rId10"/>
    <p:sldId id="283" r:id="rId11"/>
    <p:sldId id="264" r:id="rId12"/>
    <p:sldId id="276" r:id="rId13"/>
    <p:sldId id="277" r:id="rId14"/>
    <p:sldId id="290" r:id="rId15"/>
    <p:sldId id="272" r:id="rId16"/>
    <p:sldId id="266" r:id="rId17"/>
    <p:sldId id="265" r:id="rId18"/>
    <p:sldId id="267" r:id="rId19"/>
    <p:sldId id="274" r:id="rId20"/>
    <p:sldId id="269" r:id="rId21"/>
    <p:sldId id="299" r:id="rId22"/>
    <p:sldId id="300" r:id="rId23"/>
    <p:sldId id="301" r:id="rId24"/>
    <p:sldId id="291" r:id="rId25"/>
    <p:sldId id="270" r:id="rId26"/>
    <p:sldId id="271" r:id="rId27"/>
    <p:sldId id="292" r:id="rId28"/>
    <p:sldId id="288" r:id="rId29"/>
    <p:sldId id="279" r:id="rId30"/>
    <p:sldId id="280" r:id="rId31"/>
    <p:sldId id="281" r:id="rId32"/>
    <p:sldId id="285" r:id="rId33"/>
    <p:sldId id="282" r:id="rId34"/>
    <p:sldId id="293" r:id="rId35"/>
    <p:sldId id="294" r:id="rId36"/>
    <p:sldId id="295" r:id="rId37"/>
    <p:sldId id="286" r:id="rId38"/>
    <p:sldId id="296" r:id="rId39"/>
    <p:sldId id="287" r:id="rId40"/>
    <p:sldId id="303" r:id="rId41"/>
    <p:sldId id="30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53" autoAdjust="0"/>
    <p:restoredTop sz="94660"/>
  </p:normalViewPr>
  <p:slideViewPr>
    <p:cSldViewPr>
      <p:cViewPr>
        <p:scale>
          <a:sx n="75" d="100"/>
          <a:sy n="75" d="100"/>
        </p:scale>
        <p:origin x="-11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11E48-2D2C-413E-B355-1AC621353F02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BF255-0959-405E-BB78-10E83FFE0A52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BF255-0959-405E-BB78-10E83FFE0A52}" type="slidenum">
              <a:rPr lang="en-IE" smtClean="0"/>
              <a:pPr/>
              <a:t>1</a:t>
            </a:fld>
            <a:endParaRPr lang="en-I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0CFC9-DB00-4E5A-B77B-E47729589177}" type="datetimeFigureOut">
              <a:rPr lang="en-IE" smtClean="0"/>
              <a:pPr/>
              <a:t>30/03/2020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4EEEB-B195-4E5B-B432-5508B8C7D5CA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Insurrection, Death, Myth and Commemoration in Meath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A centenary reflection</a:t>
            </a:r>
            <a:endParaRPr lang="en-IE" dirty="0"/>
          </a:p>
        </p:txBody>
      </p:sp>
      <p:pic>
        <p:nvPicPr>
          <p:cNvPr id="5" name="~PP2931.WAV">
            <a:hlinkClick r:id="" action="ppaction://media"/>
          </p:cNvPr>
          <p:cNvPicPr>
            <a:picLocks noRot="1" noChangeAspect="1"/>
          </p:cNvPicPr>
          <p:nvPr>
            <a:wavAudioFile r:embed="rId1" name="~PP293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 descr="Ballinlough Republican Plot monume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 flipV="1">
            <a:off x="1554691" y="1600200"/>
            <a:ext cx="6034617" cy="4525963"/>
          </a:xfrm>
        </p:spPr>
      </p:pic>
      <p:pic>
        <p:nvPicPr>
          <p:cNvPr id="5" name="~PP593.WAV">
            <a:hlinkClick r:id="" action="ppaction://media"/>
          </p:cNvPr>
          <p:cNvPicPr>
            <a:picLocks noRot="1" noChangeAspect="1"/>
          </p:cNvPicPr>
          <p:nvPr>
            <a:wavAudioFile r:embed="rId1" name="~PP59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Ballinlough</a:t>
            </a:r>
            <a:r>
              <a:rPr lang="en-IE" dirty="0" smtClean="0"/>
              <a:t> Monument</a:t>
            </a:r>
            <a:endParaRPr lang="en-IE" dirty="0"/>
          </a:p>
        </p:txBody>
      </p:sp>
      <p:pic>
        <p:nvPicPr>
          <p:cNvPr id="4" name="Content Placeholder 3" descr="Inscription on Cogan and McDonnell monument in Ballinloug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513417" y="2023087"/>
            <a:ext cx="6034617" cy="4525963"/>
          </a:xfrm>
        </p:spPr>
      </p:pic>
      <p:pic>
        <p:nvPicPr>
          <p:cNvPr id="6" name="~PP3796.WAV">
            <a:hlinkClick r:id="" action="ppaction://media"/>
          </p:cNvPr>
          <p:cNvPicPr>
            <a:picLocks noRot="1" noChangeAspect="1"/>
          </p:cNvPicPr>
          <p:nvPr>
            <a:wavAudioFile r:embed="rId1" name="~PP379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Meath Chronicle 31 July 1937</a:t>
            </a:r>
            <a:endParaRPr lang="en-IE" dirty="0"/>
          </a:p>
        </p:txBody>
      </p:sp>
      <p:pic>
        <p:nvPicPr>
          <p:cNvPr id="5" name="Content Placeholder 4" descr="Meath Ch report on 1937  unveiling eve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07904" y="0"/>
            <a:ext cx="5112568" cy="66693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 smtClean="0"/>
              <a:t>Report headed ‘ Memory of Co Meath’s Martyrs’</a:t>
            </a:r>
          </a:p>
          <a:p>
            <a:pPr>
              <a:buFontTx/>
              <a:buChar char="-"/>
            </a:pPr>
            <a:r>
              <a:rPr lang="en-IE" dirty="0" smtClean="0"/>
              <a:t>Unveiling ceremony at </a:t>
            </a:r>
            <a:r>
              <a:rPr lang="en-IE" dirty="0" err="1" smtClean="0"/>
              <a:t>Ballinlough</a:t>
            </a:r>
            <a:endParaRPr lang="en-IE" dirty="0" smtClean="0"/>
          </a:p>
          <a:p>
            <a:pPr>
              <a:buFontTx/>
              <a:buChar char="-"/>
            </a:pPr>
            <a:endParaRPr lang="en-IE" dirty="0" smtClean="0"/>
          </a:p>
          <a:p>
            <a:pPr>
              <a:buFontTx/>
              <a:buChar char="-"/>
            </a:pPr>
            <a:r>
              <a:rPr lang="en-IE" dirty="0" smtClean="0"/>
              <a:t>- Oration by My George </a:t>
            </a:r>
            <a:r>
              <a:rPr lang="en-IE" dirty="0" err="1" smtClean="0"/>
              <a:t>Plunket</a:t>
            </a:r>
            <a:endParaRPr lang="en-IE" dirty="0"/>
          </a:p>
        </p:txBody>
      </p:sp>
      <p:pic>
        <p:nvPicPr>
          <p:cNvPr id="7" name="~PP2042.WAV">
            <a:hlinkClick r:id="" action="ppaction://media"/>
          </p:cNvPr>
          <p:cNvPicPr>
            <a:picLocks noRot="1" noChangeAspect="1"/>
          </p:cNvPicPr>
          <p:nvPr>
            <a:wavAudioFile r:embed="rId1" name="~PP204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/>
          <a:lstStyle/>
          <a:p>
            <a:r>
              <a:rPr lang="en-IE" dirty="0" smtClean="0"/>
              <a:t>Report in Meath </a:t>
            </a:r>
            <a:r>
              <a:rPr lang="en-IE" dirty="0" err="1" smtClean="0"/>
              <a:t>Chr</a:t>
            </a:r>
            <a:r>
              <a:rPr lang="en-IE" dirty="0" smtClean="0"/>
              <a:t> July 24 1937</a:t>
            </a:r>
            <a:endParaRPr lang="en-IE" dirty="0"/>
          </a:p>
        </p:txBody>
      </p:sp>
      <p:pic>
        <p:nvPicPr>
          <p:cNvPr id="4" name="Content Placeholder 3" descr="_Meath Chr item on Mrs Connell 19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0" y="836712"/>
            <a:ext cx="5472608" cy="5400600"/>
          </a:xfrm>
        </p:spPr>
      </p:pic>
      <p:pic>
        <p:nvPicPr>
          <p:cNvPr id="6" name="~PP615.WAV">
            <a:hlinkClick r:id="" action="ppaction://media"/>
          </p:cNvPr>
          <p:cNvPicPr>
            <a:picLocks noRot="1" noChangeAspect="1"/>
          </p:cNvPicPr>
          <p:nvPr>
            <a:wavAudioFile r:embed="rId1" name="~PP61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Commemoration 1954 M C report of 24 07 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0"/>
            <a:ext cx="5976664" cy="6453336"/>
          </a:xfrm>
        </p:spPr>
      </p:pic>
      <p:pic>
        <p:nvPicPr>
          <p:cNvPr id="6" name="~PP2385.WAV">
            <a:hlinkClick r:id="" action="ppaction://media"/>
          </p:cNvPr>
          <p:cNvPicPr>
            <a:picLocks noRot="1" noChangeAspect="1"/>
          </p:cNvPicPr>
          <p:nvPr>
            <a:wavAudioFile r:embed="rId1" name="~PP238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Platform </a:t>
            </a:r>
            <a:r>
              <a:rPr lang="en-IE" dirty="0" err="1" smtClean="0"/>
              <a:t>Ballinlough</a:t>
            </a:r>
            <a:r>
              <a:rPr lang="en-IE" dirty="0" smtClean="0"/>
              <a:t> July 1954</a:t>
            </a:r>
            <a:endParaRPr lang="en-IE" dirty="0"/>
          </a:p>
        </p:txBody>
      </p:sp>
      <p:pic>
        <p:nvPicPr>
          <p:cNvPr id="4" name="Content Placeholder 3" descr="Fr J Cogan and Platform party at Commemoration, Ballinlough, July 19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9611" y="1600200"/>
            <a:ext cx="5864777" cy="4525963"/>
          </a:xfrm>
        </p:spPr>
      </p:pic>
      <p:pic>
        <p:nvPicPr>
          <p:cNvPr id="6" name="~PP2003.WAV">
            <a:hlinkClick r:id="" action="ppaction://media"/>
          </p:cNvPr>
          <p:cNvPicPr>
            <a:picLocks noRot="1" noChangeAspect="1"/>
          </p:cNvPicPr>
          <p:nvPr>
            <a:wavAudioFile r:embed="rId1" name="~PP200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Placeholder 4" descr="Ballinlough Republican Plot monument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797968" y="874440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~PP297.WAV">
            <a:hlinkClick r:id="" action="ppaction://media"/>
          </p:cNvPr>
          <p:cNvPicPr>
            <a:picLocks noRot="1" noChangeAspect="1"/>
          </p:cNvPicPr>
          <p:nvPr>
            <a:wavAudioFile r:embed="rId1" name="~PP29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Ballinlough</a:t>
            </a:r>
            <a:r>
              <a:rPr lang="en-IE" dirty="0" smtClean="0"/>
              <a:t> Commemoration 1954</a:t>
            </a:r>
            <a:endParaRPr lang="en-IE" dirty="0"/>
          </a:p>
        </p:txBody>
      </p:sp>
      <p:pic>
        <p:nvPicPr>
          <p:cNvPr id="4" name="Content Placeholder 3" descr="Stonefield Co and 5th Batt,Old IRA, ballinlough, July 19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16840" y="1600200"/>
            <a:ext cx="3710320" cy="4525963"/>
          </a:xfrm>
        </p:spPr>
      </p:pic>
      <p:pic>
        <p:nvPicPr>
          <p:cNvPr id="5" name="~PP168.WAV">
            <a:hlinkClick r:id="" action="ppaction://media"/>
          </p:cNvPr>
          <p:cNvPicPr>
            <a:picLocks noRot="1" noChangeAspect="1"/>
          </p:cNvPicPr>
          <p:nvPr>
            <a:wavAudioFile r:embed="rId1" name="~PP16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1" name="Content Placeholder 10" descr="IRA marching group 19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16840" y="1600200"/>
            <a:ext cx="3710320" cy="4525963"/>
          </a:xfrm>
        </p:spPr>
      </p:pic>
      <p:pic>
        <p:nvPicPr>
          <p:cNvPr id="4" name="~PP1761.WAV">
            <a:hlinkClick r:id="" action="ppaction://media"/>
          </p:cNvPr>
          <p:cNvPicPr>
            <a:picLocks noRot="1" noChangeAspect="1"/>
          </p:cNvPicPr>
          <p:nvPr>
            <a:wavAudioFile r:embed="rId1" name="~PP176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Placeholder 4" descr="Old Ira column group 195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75" r="875"/>
          <a:stretch>
            <a:fillRect/>
          </a:stretch>
        </p:blipFill>
        <p:spPr>
          <a:xfrm>
            <a:off x="1792288" y="612774"/>
            <a:ext cx="5486400" cy="47604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~PP3944.WAV">
            <a:hlinkClick r:id="" action="ppaction://media"/>
          </p:cNvPr>
          <p:cNvPicPr>
            <a:picLocks noRot="1" noChangeAspect="1"/>
          </p:cNvPicPr>
          <p:nvPr>
            <a:wavAudioFile r:embed="rId1" name="~PP394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/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‘We had fed the heart on fantasies</a:t>
            </a:r>
            <a:br>
              <a:rPr lang="en-IE" dirty="0" smtClean="0"/>
            </a:br>
            <a:r>
              <a:rPr lang="en-IE" dirty="0" smtClean="0"/>
              <a:t>The heart’s grown brutal from the fare</a:t>
            </a:r>
            <a:br>
              <a:rPr lang="en-IE" dirty="0" smtClean="0"/>
            </a:br>
            <a:r>
              <a:rPr lang="en-IE" dirty="0" smtClean="0"/>
              <a:t>More Substance in our enmities</a:t>
            </a:r>
            <a:br>
              <a:rPr lang="en-IE" dirty="0" smtClean="0"/>
            </a:br>
            <a:r>
              <a:rPr lang="en-IE" dirty="0" smtClean="0"/>
              <a:t>Than in our love’</a:t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                - W. B Yeats, </a:t>
            </a:r>
            <a:r>
              <a:rPr lang="en-IE" i="1" dirty="0" smtClean="0"/>
              <a:t>The Tower</a:t>
            </a:r>
            <a:endParaRPr lang="en-IE" i="1" dirty="0"/>
          </a:p>
        </p:txBody>
      </p:sp>
      <p:pic>
        <p:nvPicPr>
          <p:cNvPr id="4" name="~PP2953.WAV">
            <a:hlinkClick r:id="" action="ppaction://media"/>
          </p:cNvPr>
          <p:cNvPicPr>
            <a:picLocks noRot="1" noChangeAspect="1"/>
          </p:cNvPicPr>
          <p:nvPr>
            <a:wavAudioFile r:embed="rId1" name="~PP2953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Old IRA Military Salute 1954</a:t>
            </a:r>
            <a:endParaRPr lang="en-IE" dirty="0"/>
          </a:p>
        </p:txBody>
      </p:sp>
      <p:pic>
        <p:nvPicPr>
          <p:cNvPr id="4" name="Content Placeholder 3" descr="photo(3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2925" y="3644106"/>
            <a:ext cx="438150" cy="43815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2816"/>
            <a:ext cx="5552751" cy="4351338"/>
          </a:xfrm>
          <a:prstGeom prst="rect">
            <a:avLst/>
          </a:prstGeom>
        </p:spPr>
      </p:pic>
      <p:pic>
        <p:nvPicPr>
          <p:cNvPr id="6" name="~PP185.WAV">
            <a:hlinkClick r:id="" action="ppaction://media"/>
          </p:cNvPr>
          <p:cNvPicPr>
            <a:picLocks noRot="1" noChangeAspect="1"/>
          </p:cNvPicPr>
          <p:nvPr>
            <a:wavAudioFile r:embed="rId1" name="~PP185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Oldcastle Monument July 1961</a:t>
            </a:r>
            <a:endParaRPr lang="en-IE" dirty="0"/>
          </a:p>
        </p:txBody>
      </p:sp>
      <p:pic>
        <p:nvPicPr>
          <p:cNvPr id="4" name="Content Placeholder 3" descr="Cogan McDonnell monument Old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~PP955.WAV">
            <a:hlinkClick r:id="" action="ppaction://media"/>
          </p:cNvPr>
          <p:cNvPicPr>
            <a:picLocks noRot="1" noChangeAspect="1"/>
          </p:cNvPicPr>
          <p:nvPr>
            <a:wavAudioFile r:embed="rId1" name="~PP95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Oldcastle Comm 1961 grou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548680"/>
            <a:ext cx="4320480" cy="5577483"/>
          </a:xfrm>
        </p:spPr>
      </p:pic>
      <p:pic>
        <p:nvPicPr>
          <p:cNvPr id="5" name="~PP1964.WAV">
            <a:hlinkClick r:id="" action="ppaction://media"/>
          </p:cNvPr>
          <p:cNvPicPr>
            <a:picLocks noRot="1" noChangeAspect="1"/>
          </p:cNvPicPr>
          <p:nvPr>
            <a:wavAudioFile r:embed="rId1" name="~PP196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Meath Chronicle , 5 Aug 1961</a:t>
            </a:r>
            <a:endParaRPr lang="en-IE" dirty="0"/>
          </a:p>
        </p:txBody>
      </p:sp>
      <p:pic>
        <p:nvPicPr>
          <p:cNvPr id="4" name="Content Placeholder 3" descr="M C report 05 08 61 re Oldcastle unveil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412776"/>
            <a:ext cx="3672408" cy="4824536"/>
          </a:xfrm>
        </p:spPr>
      </p:pic>
      <p:pic>
        <p:nvPicPr>
          <p:cNvPr id="5" name="~PP361.WAV">
            <a:hlinkClick r:id="" action="ppaction://media"/>
          </p:cNvPr>
          <p:cNvPicPr>
            <a:picLocks noRot="1" noChangeAspect="1"/>
          </p:cNvPicPr>
          <p:nvPr>
            <a:wavAudioFile r:embed="rId1" name="~PP36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9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Myth 1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IE" dirty="0" smtClean="0"/>
              <a:t>We  honour our War of Independence dead in Ireland more than WW1 dead</a:t>
            </a:r>
          </a:p>
          <a:p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4" name="~PP3617.WAV">
            <a:hlinkClick r:id="" action="ppaction://media"/>
          </p:cNvPr>
          <p:cNvPicPr>
            <a:picLocks noRot="1" noChangeAspect="1"/>
          </p:cNvPicPr>
          <p:nvPr>
            <a:wavAudioFile r:embed="rId1" name="~PP3617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Commemoration  - in Stone in Ireland</a:t>
            </a:r>
            <a:br>
              <a:rPr lang="en-IE" dirty="0" smtClean="0"/>
            </a:br>
            <a:r>
              <a:rPr lang="en-IE" dirty="0" smtClean="0"/>
              <a:t>www.irish war memorials.ie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Listed sites of war memorials, compiled by Michael </a:t>
            </a:r>
            <a:r>
              <a:rPr lang="en-IE" dirty="0" err="1" smtClean="0"/>
              <a:t>Pegum</a:t>
            </a:r>
            <a:endParaRPr lang="en-IE" dirty="0" smtClean="0"/>
          </a:p>
          <a:p>
            <a:r>
              <a:rPr lang="en-IE" dirty="0" smtClean="0"/>
              <a:t>Lists approx 500 WW1 memorials in Ireland, about 80% in the Republic</a:t>
            </a:r>
          </a:p>
          <a:p>
            <a:r>
              <a:rPr lang="en-IE" dirty="0" smtClean="0"/>
              <a:t>Also lists approx 160 memorials related to W of </a:t>
            </a:r>
            <a:r>
              <a:rPr lang="en-IE" dirty="0" err="1" smtClean="0"/>
              <a:t>Ind</a:t>
            </a:r>
            <a:r>
              <a:rPr lang="en-IE" dirty="0" smtClean="0"/>
              <a:t> in Ireland</a:t>
            </a:r>
          </a:p>
          <a:p>
            <a:r>
              <a:rPr lang="en-IE" dirty="0" smtClean="0"/>
              <a:t>And a list of approx 70 Civil war memorials (several of which overlap with W of </a:t>
            </a:r>
            <a:r>
              <a:rPr lang="en-IE" dirty="0" err="1" smtClean="0"/>
              <a:t>Ind</a:t>
            </a:r>
            <a:r>
              <a:rPr lang="en-IE" dirty="0" smtClean="0"/>
              <a:t> list)</a:t>
            </a:r>
            <a:endParaRPr lang="en-IE" dirty="0"/>
          </a:p>
        </p:txBody>
      </p:sp>
      <p:pic>
        <p:nvPicPr>
          <p:cNvPr id="4" name="~PP1461.WAV">
            <a:hlinkClick r:id="" action="ppaction://media"/>
          </p:cNvPr>
          <p:cNvPicPr>
            <a:picLocks noRot="1" noChangeAspect="1"/>
          </p:cNvPicPr>
          <p:nvPr>
            <a:wavAudioFile r:embed="rId1" name="~PP1461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Memorials in Meath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IE" dirty="0" smtClean="0"/>
          </a:p>
          <a:p>
            <a:pPr>
              <a:buNone/>
            </a:pPr>
            <a:r>
              <a:rPr lang="en-IE" dirty="0" smtClean="0"/>
              <a:t>Cemetery monuments not included</a:t>
            </a:r>
          </a:p>
          <a:p>
            <a:r>
              <a:rPr lang="en-IE" dirty="0" smtClean="0"/>
              <a:t>1 Civil War memorial listed – </a:t>
            </a:r>
            <a:r>
              <a:rPr lang="en-IE" dirty="0" err="1" smtClean="0"/>
              <a:t>Gormanston</a:t>
            </a:r>
            <a:r>
              <a:rPr lang="en-IE" dirty="0" smtClean="0"/>
              <a:t> Station (Flanagan)</a:t>
            </a:r>
          </a:p>
          <a:p>
            <a:r>
              <a:rPr lang="en-IE" dirty="0" smtClean="0"/>
              <a:t>1 War of </a:t>
            </a:r>
            <a:r>
              <a:rPr lang="en-IE" dirty="0" err="1" smtClean="0"/>
              <a:t>Ind</a:t>
            </a:r>
            <a:r>
              <a:rPr lang="en-IE" dirty="0" smtClean="0"/>
              <a:t> memorial listed (Oldcastle)</a:t>
            </a:r>
          </a:p>
          <a:p>
            <a:r>
              <a:rPr lang="en-IE" dirty="0" smtClean="0"/>
              <a:t>Under 1916: </a:t>
            </a:r>
            <a:r>
              <a:rPr lang="en-IE" dirty="0" err="1" smtClean="0"/>
              <a:t>Ashbourne</a:t>
            </a:r>
            <a:r>
              <a:rPr lang="en-IE" dirty="0" smtClean="0"/>
              <a:t> memorial</a:t>
            </a:r>
          </a:p>
          <a:p>
            <a:pPr>
              <a:buNone/>
            </a:pPr>
            <a:endParaRPr lang="en-IE" dirty="0" smtClean="0"/>
          </a:p>
          <a:p>
            <a:r>
              <a:rPr lang="en-IE" dirty="0" smtClean="0"/>
              <a:t>9 WW1 memorials listed</a:t>
            </a:r>
            <a:endParaRPr lang="en-IE" dirty="0"/>
          </a:p>
        </p:txBody>
      </p:sp>
      <p:pic>
        <p:nvPicPr>
          <p:cNvPr id="4" name="~PP1824.WAV">
            <a:hlinkClick r:id="" action="ppaction://media"/>
          </p:cNvPr>
          <p:cNvPicPr>
            <a:picLocks noRot="1" noChangeAspect="1"/>
          </p:cNvPicPr>
          <p:nvPr>
            <a:wavAudioFile r:embed="rId1" name="~PP1824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Myth  2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We have more than enough monuments to those who strove for Independence  ?</a:t>
            </a:r>
          </a:p>
          <a:p>
            <a:endParaRPr lang="en-IE" dirty="0"/>
          </a:p>
        </p:txBody>
      </p:sp>
      <p:pic>
        <p:nvPicPr>
          <p:cNvPr id="4" name="~PP3491.WAV">
            <a:hlinkClick r:id="" action="ppaction://media"/>
          </p:cNvPr>
          <p:cNvPicPr>
            <a:picLocks noRot="1" noChangeAspect="1"/>
          </p:cNvPicPr>
          <p:nvPr>
            <a:wavAudioFile r:embed="rId1" name="~PP3491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Decision in 1920/21 re </a:t>
            </a:r>
            <a:r>
              <a:rPr lang="en-IE" dirty="0" err="1" smtClean="0"/>
              <a:t>Kells</a:t>
            </a:r>
            <a:r>
              <a:rPr lang="en-IE" dirty="0" smtClean="0"/>
              <a:t> Street-names – never put into effect</a:t>
            </a:r>
            <a:endParaRPr lang="en-IE" dirty="0"/>
          </a:p>
        </p:txBody>
      </p:sp>
      <p:pic>
        <p:nvPicPr>
          <p:cNvPr id="6" name="Content Placeholder 5" descr="M,C. 1945  item on Kells street name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82888" y="1600200"/>
            <a:ext cx="2978224" cy="4525963"/>
          </a:xfrm>
        </p:spPr>
      </p:pic>
      <p:pic>
        <p:nvPicPr>
          <p:cNvPr id="4" name="~PP2700.WAV">
            <a:hlinkClick r:id="" action="ppaction://media"/>
          </p:cNvPr>
          <p:cNvPicPr>
            <a:picLocks noRot="1" noChangeAspect="1"/>
          </p:cNvPicPr>
          <p:nvPr>
            <a:wavAudioFile r:embed="rId1" name="~PP270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Alice </a:t>
            </a:r>
            <a:r>
              <a:rPr lang="en-IE" dirty="0" err="1" smtClean="0"/>
              <a:t>Stopford</a:t>
            </a:r>
            <a:r>
              <a:rPr lang="en-IE" dirty="0" smtClean="0"/>
              <a:t> Green 1847-1929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Born in </a:t>
            </a:r>
            <a:r>
              <a:rPr lang="en-IE" dirty="0" err="1" smtClean="0"/>
              <a:t>Blackwater</a:t>
            </a:r>
            <a:r>
              <a:rPr lang="en-IE" dirty="0" smtClean="0"/>
              <a:t> House, </a:t>
            </a:r>
            <a:r>
              <a:rPr lang="en-IE" dirty="0" err="1" smtClean="0"/>
              <a:t>Kells</a:t>
            </a:r>
            <a:r>
              <a:rPr lang="en-IE" dirty="0" smtClean="0"/>
              <a:t>, daughter of Archdeacon </a:t>
            </a:r>
            <a:r>
              <a:rPr lang="en-IE" dirty="0" err="1" smtClean="0"/>
              <a:t>Stopford</a:t>
            </a:r>
            <a:endParaRPr lang="en-IE" dirty="0" smtClean="0"/>
          </a:p>
          <a:p>
            <a:r>
              <a:rPr lang="en-IE" dirty="0" smtClean="0"/>
              <a:t>Historian, humanitarian, nationalist</a:t>
            </a:r>
          </a:p>
          <a:p>
            <a:r>
              <a:rPr lang="en-IE" dirty="0" smtClean="0"/>
              <a:t>Friend of Casement, Griffith, Childers, Collins</a:t>
            </a:r>
          </a:p>
          <a:p>
            <a:r>
              <a:rPr lang="en-IE" dirty="0" smtClean="0"/>
              <a:t>Instrumental in the </a:t>
            </a:r>
            <a:r>
              <a:rPr lang="en-IE" dirty="0" err="1" smtClean="0"/>
              <a:t>Howth</a:t>
            </a:r>
            <a:r>
              <a:rPr lang="en-IE" dirty="0" smtClean="0"/>
              <a:t> and Wicklow Gun-running, 1914</a:t>
            </a:r>
          </a:p>
          <a:p>
            <a:r>
              <a:rPr lang="en-IE" dirty="0" smtClean="0"/>
              <a:t>Senator of the Irish Free State</a:t>
            </a:r>
          </a:p>
          <a:p>
            <a:r>
              <a:rPr lang="en-IE" dirty="0" smtClean="0"/>
              <a:t>No memorial  - till December 2019</a:t>
            </a:r>
          </a:p>
          <a:p>
            <a:endParaRPr lang="en-IE" dirty="0"/>
          </a:p>
        </p:txBody>
      </p:sp>
      <p:pic>
        <p:nvPicPr>
          <p:cNvPr id="4" name="~PP1486.WAV">
            <a:hlinkClick r:id="" action="ppaction://media"/>
          </p:cNvPr>
          <p:cNvPicPr>
            <a:picLocks noRot="1" noChangeAspect="1"/>
          </p:cNvPicPr>
          <p:nvPr>
            <a:wavAudioFile r:embed="rId1" name="~PP1486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Who died in Meath in 1920-21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Mark Clinton, Volunteer; 05/20</a:t>
            </a:r>
          </a:p>
          <a:p>
            <a:r>
              <a:rPr lang="en-IE" dirty="0" smtClean="0"/>
              <a:t>Seamus Cogan (1893-1920); O/C 5</a:t>
            </a:r>
            <a:r>
              <a:rPr lang="en-IE" baseline="30000" dirty="0" smtClean="0"/>
              <a:t>th</a:t>
            </a:r>
            <a:r>
              <a:rPr lang="en-IE" dirty="0" smtClean="0"/>
              <a:t> </a:t>
            </a:r>
            <a:r>
              <a:rPr lang="en-IE" dirty="0" err="1" smtClean="0"/>
              <a:t>Bn</a:t>
            </a:r>
            <a:r>
              <a:rPr lang="en-IE" dirty="0" smtClean="0"/>
              <a:t>; 07/20</a:t>
            </a:r>
          </a:p>
          <a:p>
            <a:r>
              <a:rPr lang="en-IE" dirty="0" smtClean="0"/>
              <a:t>Pat McDonnell (1893-1921), I.O. 5th Bn.03/21</a:t>
            </a:r>
          </a:p>
          <a:p>
            <a:r>
              <a:rPr lang="en-IE" dirty="0" smtClean="0"/>
              <a:t>Thomas </a:t>
            </a:r>
            <a:r>
              <a:rPr lang="en-IE" dirty="0" err="1" smtClean="0"/>
              <a:t>Hodgett</a:t>
            </a:r>
            <a:r>
              <a:rPr lang="en-IE" dirty="0" smtClean="0"/>
              <a:t>, Postmaster, </a:t>
            </a:r>
            <a:r>
              <a:rPr lang="en-IE" dirty="0" err="1" smtClean="0"/>
              <a:t>Navan</a:t>
            </a:r>
            <a:r>
              <a:rPr lang="en-IE" dirty="0" smtClean="0"/>
              <a:t>, 02/21</a:t>
            </a:r>
          </a:p>
          <a:p>
            <a:r>
              <a:rPr lang="en-IE" dirty="0" smtClean="0"/>
              <a:t>Bernard Reilly, Volunteer, 12/20</a:t>
            </a:r>
          </a:p>
          <a:p>
            <a:r>
              <a:rPr lang="en-IE" dirty="0" smtClean="0"/>
              <a:t>Sgt P </a:t>
            </a:r>
            <a:r>
              <a:rPr lang="en-IE" dirty="0" err="1" smtClean="0"/>
              <a:t>Keighery</a:t>
            </a:r>
            <a:r>
              <a:rPr lang="en-IE" dirty="0" smtClean="0"/>
              <a:t>, RIC, 12/20</a:t>
            </a:r>
          </a:p>
          <a:p>
            <a:r>
              <a:rPr lang="en-IE" dirty="0" smtClean="0"/>
              <a:t>A.F </a:t>
            </a:r>
            <a:r>
              <a:rPr lang="en-IE" dirty="0" err="1" smtClean="0"/>
              <a:t>Cowley</a:t>
            </a:r>
            <a:r>
              <a:rPr lang="en-IE" dirty="0" smtClean="0"/>
              <a:t>, journalist, 11/20</a:t>
            </a:r>
          </a:p>
        </p:txBody>
      </p:sp>
      <p:pic>
        <p:nvPicPr>
          <p:cNvPr id="5" name="~PP948.WAV">
            <a:hlinkClick r:id="" action="ppaction://media"/>
          </p:cNvPr>
          <p:cNvPicPr>
            <a:picLocks noRot="1" noChangeAspect="1"/>
          </p:cNvPicPr>
          <p:nvPr>
            <a:wavAudioFile r:embed="rId1" name="~PP948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Unveiling of Memorial, 7 December 2019</a:t>
            </a:r>
            <a:endParaRPr lang="en-IE" dirty="0"/>
          </a:p>
        </p:txBody>
      </p:sp>
      <p:pic>
        <p:nvPicPr>
          <p:cNvPr id="4" name="Content Placeholder 3" descr="Unveiling in Kells 07 12 19 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~PP533.WAV">
            <a:hlinkClick r:id="" action="ppaction://media"/>
          </p:cNvPr>
          <p:cNvPicPr>
            <a:picLocks noRot="1" noChangeAspect="1"/>
          </p:cNvPicPr>
          <p:nvPr>
            <a:wavAudioFile r:embed="rId1" name="~PP53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Unveiling in Kells 07 12 19 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~PP3845.WAV">
            <a:hlinkClick r:id="" action="ppaction://media"/>
          </p:cNvPr>
          <p:cNvPicPr>
            <a:picLocks noRot="1" noChangeAspect="1"/>
          </p:cNvPicPr>
          <p:nvPr>
            <a:wavAudioFile r:embed="rId1" name="~PP384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A </a:t>
            </a:r>
            <a:r>
              <a:rPr lang="en-IE" dirty="0" err="1" smtClean="0"/>
              <a:t>Stopford</a:t>
            </a:r>
            <a:r>
              <a:rPr lang="en-IE" dirty="0" smtClean="0"/>
              <a:t> Green Grave, Dean’s Grange Cemetery</a:t>
            </a:r>
            <a:endParaRPr lang="en-IE" dirty="0"/>
          </a:p>
        </p:txBody>
      </p:sp>
      <p:pic>
        <p:nvPicPr>
          <p:cNvPr id="4" name="Content Placeholder 3" descr="Grave of A Stopford Green in Deans Gr 150218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~PP251.WAV">
            <a:hlinkClick r:id="" action="ppaction://media"/>
          </p:cNvPr>
          <p:cNvPicPr>
            <a:picLocks noRot="1" noChangeAspect="1"/>
          </p:cNvPicPr>
          <p:nvPr>
            <a:wavAudioFile r:embed="rId1" name="~PP25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Content Placeholder 7" descr="ASG restored stone 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~PP1153.WAV">
            <a:hlinkClick r:id="" action="ppaction://media"/>
          </p:cNvPr>
          <p:cNvPicPr>
            <a:picLocks noRot="1" noChangeAspect="1"/>
          </p:cNvPicPr>
          <p:nvPr>
            <a:wavAudioFile r:embed="rId1" name="~PP115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Myth  3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Commemorations are not inclusive and do not promote respect for different views/traditions  ?</a:t>
            </a:r>
            <a:endParaRPr lang="en-IE" dirty="0"/>
          </a:p>
        </p:txBody>
      </p:sp>
      <p:pic>
        <p:nvPicPr>
          <p:cNvPr id="4" name="~PP887.WAV">
            <a:hlinkClick r:id="" action="ppaction://media"/>
          </p:cNvPr>
          <p:cNvPicPr>
            <a:picLocks noRot="1" noChangeAspect="1"/>
          </p:cNvPicPr>
          <p:nvPr>
            <a:wavAudioFile r:embed="rId1" name="~PP887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Ballinlough</a:t>
            </a:r>
            <a:r>
              <a:rPr lang="en-IE" dirty="0" smtClean="0"/>
              <a:t> 1954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Address by Seamus Finn,  3</a:t>
            </a:r>
            <a:r>
              <a:rPr lang="en-IE" baseline="30000" dirty="0" smtClean="0"/>
              <a:t>rd</a:t>
            </a:r>
            <a:r>
              <a:rPr lang="en-IE" dirty="0" smtClean="0"/>
              <a:t> Brigade </a:t>
            </a:r>
            <a:r>
              <a:rPr lang="en-IE" dirty="0" err="1" smtClean="0"/>
              <a:t>Adj</a:t>
            </a:r>
            <a:r>
              <a:rPr lang="en-IE" dirty="0" smtClean="0"/>
              <a:t>, Old IRA – acceptance of flag presented by Mr Walsh, ex-British army, </a:t>
            </a:r>
            <a:r>
              <a:rPr lang="en-IE" dirty="0" err="1" smtClean="0"/>
              <a:t>Navan</a:t>
            </a:r>
            <a:endParaRPr lang="en-IE" dirty="0" smtClean="0"/>
          </a:p>
          <a:p>
            <a:r>
              <a:rPr lang="en-IE" dirty="0" err="1" smtClean="0"/>
              <a:t>Partcipation</a:t>
            </a:r>
            <a:r>
              <a:rPr lang="en-IE" dirty="0" smtClean="0"/>
              <a:t> by both pro-Treaty and anti- Treaty combatants</a:t>
            </a:r>
          </a:p>
          <a:p>
            <a:r>
              <a:rPr lang="en-IE" dirty="0" smtClean="0"/>
              <a:t>Inclusive tone of remarks by Fr J Cogan – positive comments re attitude of British army officer in 1920</a:t>
            </a:r>
            <a:endParaRPr lang="en-IE" dirty="0"/>
          </a:p>
        </p:txBody>
      </p:sp>
      <p:pic>
        <p:nvPicPr>
          <p:cNvPr id="4" name="~PP842.WAV">
            <a:hlinkClick r:id="" action="ppaction://media"/>
          </p:cNvPr>
          <p:cNvPicPr>
            <a:picLocks noRot="1" noChangeAspect="1"/>
          </p:cNvPicPr>
          <p:nvPr>
            <a:wavAudioFile r:embed="rId1" name="~PP842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2017-19 Research on Lt </a:t>
            </a:r>
            <a:r>
              <a:rPr lang="en-IE" dirty="0" err="1" smtClean="0"/>
              <a:t>A.H.Ball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Establishment of contact with family of Lt (later Major Ball)</a:t>
            </a:r>
          </a:p>
          <a:p>
            <a:r>
              <a:rPr lang="en-IE" dirty="0" smtClean="0"/>
              <a:t>Exchange of correspondence with grandnephew, Mr David Redman.</a:t>
            </a:r>
          </a:p>
          <a:p>
            <a:r>
              <a:rPr lang="en-IE" dirty="0" smtClean="0"/>
              <a:t>Invitation to commemoration ? </a:t>
            </a:r>
            <a:endParaRPr lang="en-IE" dirty="0"/>
          </a:p>
        </p:txBody>
      </p:sp>
      <p:pic>
        <p:nvPicPr>
          <p:cNvPr id="4" name="~PP3467.WAV">
            <a:hlinkClick r:id="" action="ppaction://media"/>
          </p:cNvPr>
          <p:cNvPicPr>
            <a:picLocks noRot="1" noChangeAspect="1"/>
          </p:cNvPicPr>
          <p:nvPr>
            <a:wavAudioFile r:embed="rId1" name="~PP3467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2</a:t>
            </a:r>
            <a:r>
              <a:rPr lang="en-IE" baseline="30000" dirty="0" smtClean="0"/>
              <a:t>nd</a:t>
            </a:r>
            <a:r>
              <a:rPr lang="en-IE" dirty="0" smtClean="0"/>
              <a:t> Lt A.H. Ball Service Record</a:t>
            </a:r>
            <a:endParaRPr lang="en-IE" dirty="0"/>
          </a:p>
        </p:txBody>
      </p:sp>
      <p:pic>
        <p:nvPicPr>
          <p:cNvPr id="6" name="Content Placeholder 5" descr="A H Ball Service record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70455" y="1600200"/>
            <a:ext cx="3203089" cy="4525963"/>
          </a:xfrm>
        </p:spPr>
      </p:pic>
      <p:pic>
        <p:nvPicPr>
          <p:cNvPr id="4" name="~PP2802.WAV">
            <a:hlinkClick r:id="" action="ppaction://media"/>
          </p:cNvPr>
          <p:cNvPicPr>
            <a:picLocks noRot="1" noChangeAspect="1"/>
          </p:cNvPicPr>
          <p:nvPr>
            <a:wavAudioFile r:embed="rId1" name="~PP280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Family Tree in </a:t>
            </a:r>
            <a:r>
              <a:rPr lang="en-IE" smtClean="0"/>
              <a:t>Ancestry.com website</a:t>
            </a:r>
            <a:endParaRPr lang="en-IE"/>
          </a:p>
        </p:txBody>
      </p:sp>
      <p:pic>
        <p:nvPicPr>
          <p:cNvPr id="4" name="Content Placeholder 3" descr="Scan_20160302 (2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29228" y="1600200"/>
            <a:ext cx="3285543" cy="4525963"/>
          </a:xfrm>
        </p:spPr>
      </p:pic>
      <p:pic>
        <p:nvPicPr>
          <p:cNvPr id="5" name="~PP2931.WAV">
            <a:hlinkClick r:id="" action="ppaction://media"/>
          </p:cNvPr>
          <p:cNvPicPr>
            <a:picLocks noRot="1" noChangeAspect="1"/>
          </p:cNvPicPr>
          <p:nvPr>
            <a:wavAudioFile r:embed="rId1" name="~PP293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Lt A E Ball (on right) and family c19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58916" y="1600200"/>
            <a:ext cx="2826167" cy="4525963"/>
          </a:xfrm>
        </p:spPr>
      </p:pic>
      <p:pic>
        <p:nvPicPr>
          <p:cNvPr id="5" name="~PP1993.WAV">
            <a:hlinkClick r:id="" action="ppaction://media"/>
          </p:cNvPr>
          <p:cNvPicPr>
            <a:picLocks noRot="1" noChangeAspect="1"/>
          </p:cNvPicPr>
          <p:nvPr>
            <a:wavAudioFile r:embed="rId1" name="~PP199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Executed by Volunteers/IRA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Wm Gordon, 08/20</a:t>
            </a:r>
          </a:p>
          <a:p>
            <a:r>
              <a:rPr lang="en-IE" dirty="0" smtClean="0"/>
              <a:t>Patrick </a:t>
            </a:r>
            <a:r>
              <a:rPr lang="en-IE" dirty="0" err="1" smtClean="0"/>
              <a:t>Keelan</a:t>
            </a:r>
            <a:r>
              <a:rPr lang="en-IE" dirty="0" smtClean="0"/>
              <a:t>, 03/21</a:t>
            </a:r>
          </a:p>
          <a:p>
            <a:r>
              <a:rPr lang="en-IE" dirty="0" smtClean="0"/>
              <a:t>N. Bradley, 03-04/21</a:t>
            </a:r>
          </a:p>
          <a:p>
            <a:r>
              <a:rPr lang="en-IE" dirty="0" smtClean="0"/>
              <a:t>John </a:t>
            </a:r>
            <a:r>
              <a:rPr lang="en-IE" dirty="0" err="1" smtClean="0"/>
              <a:t>O’Donoghue</a:t>
            </a:r>
            <a:r>
              <a:rPr lang="en-IE" dirty="0" smtClean="0"/>
              <a:t>, 06/21</a:t>
            </a:r>
          </a:p>
          <a:p>
            <a:r>
              <a:rPr lang="en-IE" dirty="0" smtClean="0"/>
              <a:t>Sgt J </a:t>
            </a:r>
            <a:r>
              <a:rPr lang="en-IE" dirty="0" err="1" smtClean="0"/>
              <a:t>Herrod</a:t>
            </a:r>
            <a:r>
              <a:rPr lang="en-IE" dirty="0" smtClean="0"/>
              <a:t>, 05/21</a:t>
            </a:r>
          </a:p>
          <a:p>
            <a:r>
              <a:rPr lang="en-IE" dirty="0" smtClean="0"/>
              <a:t>A.N Other, 02/21</a:t>
            </a:r>
          </a:p>
          <a:p>
            <a:r>
              <a:rPr lang="en-IE" dirty="0" smtClean="0"/>
              <a:t>Thomas Smyth, 07/21</a:t>
            </a:r>
            <a:endParaRPr lang="en-IE" dirty="0"/>
          </a:p>
        </p:txBody>
      </p:sp>
      <p:pic>
        <p:nvPicPr>
          <p:cNvPr id="5" name="~PP1874.WAV">
            <a:hlinkClick r:id="" action="ppaction://media"/>
          </p:cNvPr>
          <p:cNvPicPr>
            <a:picLocks noRot="1" noChangeAspect="1"/>
          </p:cNvPicPr>
          <p:nvPr>
            <a:wavAudioFile r:embed="rId1" name="~PP1874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Extract from Letter of Mr D. Redman</a:t>
            </a:r>
            <a:endParaRPr lang="en-IE" dirty="0"/>
          </a:p>
        </p:txBody>
      </p:sp>
      <p:pic>
        <p:nvPicPr>
          <p:cNvPr id="4" name="Content Placeholder 3" descr="Extractfrom letter of David Redman 2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0066" y="1600200"/>
            <a:ext cx="8023868" cy="4525963"/>
          </a:xfrm>
        </p:spPr>
      </p:pic>
      <p:pic>
        <p:nvPicPr>
          <p:cNvPr id="5" name="~PP2133.WAV">
            <a:hlinkClick r:id="" action="ppaction://media"/>
          </p:cNvPr>
          <p:cNvPicPr>
            <a:picLocks noRot="1" noChangeAspect="1"/>
          </p:cNvPicPr>
          <p:nvPr>
            <a:wavAudioFile r:embed="rId1" name="~PP213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Thank You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~PP3408.WAV">
            <a:hlinkClick r:id="" action="ppaction://media"/>
          </p:cNvPr>
          <p:cNvPicPr>
            <a:picLocks noRot="1" noChangeAspect="1"/>
          </p:cNvPicPr>
          <p:nvPr>
            <a:wavAudioFile r:embed="rId1" name="~PP3408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Others who died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RIC Sgt P J Carroll, from </a:t>
            </a:r>
            <a:r>
              <a:rPr lang="en-IE" dirty="0" err="1" smtClean="0"/>
              <a:t>Crossakiel</a:t>
            </a:r>
            <a:r>
              <a:rPr lang="en-IE" dirty="0" smtClean="0"/>
              <a:t>, killed in </a:t>
            </a:r>
            <a:r>
              <a:rPr lang="en-IE" dirty="0" err="1" smtClean="0"/>
              <a:t>Kilmihil</a:t>
            </a:r>
            <a:r>
              <a:rPr lang="en-IE" dirty="0" smtClean="0"/>
              <a:t>, Co Clare; buried in </a:t>
            </a:r>
            <a:r>
              <a:rPr lang="en-IE" dirty="0" err="1" smtClean="0"/>
              <a:t>Kilskyre</a:t>
            </a:r>
            <a:r>
              <a:rPr lang="en-IE" dirty="0" smtClean="0"/>
              <a:t>.</a:t>
            </a:r>
          </a:p>
          <a:p>
            <a:r>
              <a:rPr lang="en-IE" dirty="0" smtClean="0"/>
              <a:t>Volunteer Thomas Carroll, from </a:t>
            </a:r>
            <a:r>
              <a:rPr lang="en-IE" dirty="0" err="1" smtClean="0"/>
              <a:t>Edenburt</a:t>
            </a:r>
            <a:r>
              <a:rPr lang="en-IE" dirty="0" smtClean="0"/>
              <a:t>, </a:t>
            </a:r>
            <a:r>
              <a:rPr lang="en-IE" dirty="0" err="1" smtClean="0"/>
              <a:t>Whitegate</a:t>
            </a:r>
            <a:r>
              <a:rPr lang="en-IE" dirty="0" smtClean="0"/>
              <a:t>, died from pneumonia as a consequence of participating in funeral of Seamus Cogan, July 1920. </a:t>
            </a:r>
            <a:endParaRPr lang="en-IE" dirty="0"/>
          </a:p>
        </p:txBody>
      </p:sp>
      <p:pic>
        <p:nvPicPr>
          <p:cNvPr id="5" name="~PP2704.WAV">
            <a:hlinkClick r:id="" action="ppaction://media"/>
          </p:cNvPr>
          <p:cNvPicPr>
            <a:picLocks noRot="1" noChangeAspect="1"/>
          </p:cNvPicPr>
          <p:nvPr>
            <a:wavAudioFile r:embed="rId1" name="~PP2704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err="1" smtClean="0"/>
              <a:t>Commdt</a:t>
            </a:r>
            <a:r>
              <a:rPr lang="en-IE" dirty="0" smtClean="0"/>
              <a:t> Seamus Cogan, </a:t>
            </a:r>
            <a:br>
              <a:rPr lang="en-IE" dirty="0" smtClean="0"/>
            </a:br>
            <a:r>
              <a:rPr lang="en-IE" dirty="0" smtClean="0"/>
              <a:t>d. 23/7/1920</a:t>
            </a:r>
            <a:endParaRPr lang="en-IE" dirty="0"/>
          </a:p>
        </p:txBody>
      </p:sp>
      <p:pic>
        <p:nvPicPr>
          <p:cNvPr id="4" name="Content Placeholder 3" descr="Seamus Cogan c 19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67885" y="1600200"/>
            <a:ext cx="1808230" cy="4525963"/>
          </a:xfrm>
        </p:spPr>
      </p:pic>
      <p:pic>
        <p:nvPicPr>
          <p:cNvPr id="6" name="~PP2954.WAV">
            <a:hlinkClick r:id="" action="ppaction://media"/>
          </p:cNvPr>
          <p:cNvPicPr>
            <a:picLocks noRot="1" noChangeAspect="1"/>
          </p:cNvPicPr>
          <p:nvPr>
            <a:wavAudioFile r:embed="rId1" name="~PP295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2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Patrick McDonnell</a:t>
            </a:r>
            <a:br>
              <a:rPr lang="en-IE" dirty="0" smtClean="0"/>
            </a:br>
            <a:r>
              <a:rPr lang="en-IE" dirty="0" smtClean="0"/>
              <a:t>d. 23/3 1921</a:t>
            </a:r>
            <a:endParaRPr lang="en-IE" dirty="0"/>
          </a:p>
        </p:txBody>
      </p:sp>
      <p:pic>
        <p:nvPicPr>
          <p:cNvPr id="4" name="Content Placeholder 3" descr="Patrick McDonnell Memoriam card 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985269" y="1556792"/>
            <a:ext cx="11129269" cy="8085367"/>
          </a:xfrm>
        </p:spPr>
      </p:pic>
      <p:pic>
        <p:nvPicPr>
          <p:cNvPr id="6" name="~PP1781.WAV">
            <a:hlinkClick r:id="" action="ppaction://media"/>
          </p:cNvPr>
          <p:cNvPicPr>
            <a:picLocks noRot="1" noChangeAspect="1"/>
          </p:cNvPicPr>
          <p:nvPr>
            <a:wavAudioFile r:embed="rId1" name="~PP178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Si </a:t>
            </a:r>
            <a:r>
              <a:rPr lang="en-IE" dirty="0" err="1" smtClean="0"/>
              <a:t>monumentum</a:t>
            </a:r>
            <a:r>
              <a:rPr lang="en-IE" dirty="0" smtClean="0"/>
              <a:t> </a:t>
            </a:r>
            <a:r>
              <a:rPr lang="en-IE" dirty="0" err="1" smtClean="0"/>
              <a:t>requiris</a:t>
            </a:r>
            <a:r>
              <a:rPr lang="en-IE" dirty="0" smtClean="0"/>
              <a:t>, </a:t>
            </a:r>
            <a:r>
              <a:rPr lang="en-IE" dirty="0" err="1" smtClean="0"/>
              <a:t>circumspice</a:t>
            </a:r>
            <a:r>
              <a:rPr lang="en-IE" dirty="0" smtClean="0"/>
              <a:t>.........</a:t>
            </a:r>
            <a:endParaRPr lang="en-IE" dirty="0"/>
          </a:p>
        </p:txBody>
      </p:sp>
      <p:pic>
        <p:nvPicPr>
          <p:cNvPr id="4" name="~PP3263.WAV">
            <a:hlinkClick r:id="" action="ppaction://media"/>
          </p:cNvPr>
          <p:cNvPicPr>
            <a:picLocks noRot="1" noChangeAspect="1"/>
          </p:cNvPicPr>
          <p:nvPr>
            <a:wavAudioFile r:embed="rId1" name="~PP3263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Oldcastle Monument</a:t>
            </a:r>
            <a:endParaRPr lang="en-IE" dirty="0"/>
          </a:p>
        </p:txBody>
      </p:sp>
      <p:pic>
        <p:nvPicPr>
          <p:cNvPr id="4" name="Content Placeholder 3" descr="Oldcastle cros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6" name="~PP3718.WAV">
            <a:hlinkClick r:id="" action="ppaction://media"/>
          </p:cNvPr>
          <p:cNvPicPr>
            <a:picLocks noRot="1" noChangeAspect="1"/>
          </p:cNvPicPr>
          <p:nvPr>
            <a:wavAudioFile r:embed="rId1" name="~PP371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542</Words>
  <Application>Microsoft Office PowerPoint</Application>
  <PresentationFormat>On-screen Show (4:3)</PresentationFormat>
  <Paragraphs>81</Paragraphs>
  <Slides>41</Slides>
  <Notes>1</Notes>
  <HiddenSlides>0</HiddenSlides>
  <MMClips>41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Insurrection, Death, Myth and Commemoration in Meath</vt:lpstr>
      <vt:lpstr>       ‘We had fed the heart on fantasies The heart’s grown brutal from the fare More Substance in our enmities Than in our love’                  - W. B Yeats, The Tower</vt:lpstr>
      <vt:lpstr>Who died in Meath in 1920-21</vt:lpstr>
      <vt:lpstr>Executed by Volunteers/IRA</vt:lpstr>
      <vt:lpstr>Others who died</vt:lpstr>
      <vt:lpstr>Commdt Seamus Cogan,  d. 23/7/1920</vt:lpstr>
      <vt:lpstr>Patrick McDonnell d. 23/3 1921</vt:lpstr>
      <vt:lpstr>      Si monumentum requiris, circumspice.........</vt:lpstr>
      <vt:lpstr>Oldcastle Monument</vt:lpstr>
      <vt:lpstr>Slide 10</vt:lpstr>
      <vt:lpstr>Ballinlough Monument</vt:lpstr>
      <vt:lpstr>Meath Chronicle 31 July 1937</vt:lpstr>
      <vt:lpstr>Report in Meath Chr July 24 1937</vt:lpstr>
      <vt:lpstr>Slide 14</vt:lpstr>
      <vt:lpstr>Platform Ballinlough July 1954</vt:lpstr>
      <vt:lpstr>Slide 16</vt:lpstr>
      <vt:lpstr>Ballinlough Commemoration 1954</vt:lpstr>
      <vt:lpstr>Slide 18</vt:lpstr>
      <vt:lpstr>Slide 19</vt:lpstr>
      <vt:lpstr>Old IRA Military Salute 1954</vt:lpstr>
      <vt:lpstr>Oldcastle Monument July 1961</vt:lpstr>
      <vt:lpstr>Slide 22</vt:lpstr>
      <vt:lpstr>Meath Chronicle , 5 Aug 1961</vt:lpstr>
      <vt:lpstr>Myth 1</vt:lpstr>
      <vt:lpstr>Commemoration  - in Stone in Ireland www.irish war memorials.ie</vt:lpstr>
      <vt:lpstr>Memorials in Meath</vt:lpstr>
      <vt:lpstr>Myth  2</vt:lpstr>
      <vt:lpstr>Decision in 1920/21 re Kells Street-names – never put into effect</vt:lpstr>
      <vt:lpstr>Alice Stopford Green 1847-1929</vt:lpstr>
      <vt:lpstr>Unveiling of Memorial, 7 December 2019</vt:lpstr>
      <vt:lpstr>Slide 31</vt:lpstr>
      <vt:lpstr>A Stopford Green Grave, Dean’s Grange Cemetery</vt:lpstr>
      <vt:lpstr>Slide 33</vt:lpstr>
      <vt:lpstr>Myth  3</vt:lpstr>
      <vt:lpstr>Ballinlough 1954</vt:lpstr>
      <vt:lpstr>2017-19 Research on Lt A.H.Ball</vt:lpstr>
      <vt:lpstr>2nd Lt A.H. Ball Service Record</vt:lpstr>
      <vt:lpstr>Family Tree in Ancestry.com website</vt:lpstr>
      <vt:lpstr>Slide 39</vt:lpstr>
      <vt:lpstr>Extract from Letter of Mr D. Redman</vt:lpstr>
      <vt:lpstr>Thank You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Insurrection, Death, Myth and Commemoration in Meath</dc:title>
  <dc:creator>Pauline</dc:creator>
  <cp:lastModifiedBy>Pauline</cp:lastModifiedBy>
  <cp:revision>71</cp:revision>
  <dcterms:created xsi:type="dcterms:W3CDTF">2020-03-06T23:22:08Z</dcterms:created>
  <dcterms:modified xsi:type="dcterms:W3CDTF">2020-03-30T22:06:21Z</dcterms:modified>
</cp:coreProperties>
</file>